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5" r:id="rId7"/>
    <p:sldId id="261" r:id="rId8"/>
    <p:sldId id="260" r:id="rId9"/>
    <p:sldId id="258" r:id="rId10"/>
    <p:sldId id="262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5CEC6-EFC1-4AB5-8FC9-735D03C255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74AACA-FA35-4BFF-8C0D-A91F811073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B7B59-D56C-4DE5-A9EC-3DA3C8F97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D43C6B-D1A0-43D4-A6D5-F56E93600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9E4F8-CB82-4A5A-B98D-B35CFDA3B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619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FBB70-7BA4-46D3-9EAE-DDB42B583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A99D5-55D2-4A54-9B91-F256E1D2F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24453A-7282-4876-AE2E-0D5DEC75C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E9C15-6D6E-4631-8F80-86C8934FB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3719D5-3745-486E-8BF5-1C89FED46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85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60FB2-6235-4AE9-A4D3-06307206D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A95F1D-41EB-4593-A7E1-A66BDF30E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219FE5-7C1D-448D-AB3C-BD05311F2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98DFC-B825-425C-92AF-0D7D08A84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222A38-0E19-4510-AEF8-EFB93E544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150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44C0C-C16B-4340-9CAF-E88CAC241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BACF9-F2E2-4995-84B6-686700B544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65C7B7-A08C-4DC8-AE1F-D93534669B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4A832-5B28-4F6C-8C6A-95772FEE0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21DFDB-D46C-4607-9DE2-E03F0441F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8048B6-30AA-4481-99E4-AF2DA8105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134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1B3FC-0336-40FF-A2D7-C39FF97A5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DF413F-8D90-4F44-9CDA-E31F1B592C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546458-54F2-4AFF-9A09-C353AAB374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469AF1-E938-4535-87F5-9B0D794E9F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0792A4-1D15-40F5-9AE7-952C9B6528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F77EA9-CB12-4EF8-A2FC-FADBDAE46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8AB9A0-1365-45E3-989D-D731E267A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401C7DC-5D75-4989-B5DE-13FA398BF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718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2135F-43A9-4BCC-BEEC-9D7DC6BC5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B9414-6C87-4C32-9371-D991111C0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F813E5-4117-4215-A3F5-AECA1811A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4F1538-8559-4F76-9C8B-DB2B62179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558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1E226C-A38A-432B-8BBD-FFAC19683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6B05C6-4816-4C6D-9443-5B73084DE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7EC408-D9CC-42F9-BBAB-3418E8914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20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50755-C63E-4EA0-8100-A77EF0D44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206AB-9C12-4B72-9ABD-5F6F911C2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35FDB3-A0C0-47F6-8711-839ADF2ED0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E35F6F-66AB-41AC-B2FA-3276DFE89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23B97A-606C-4DF8-B29F-36EB96470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982E83-49EC-4511-B65A-71CB14C71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110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A6726-5678-4800-A6CA-E7ADDC5C5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C79ADE-AAE1-4301-BC54-45D3257510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1446D5-7C9E-4E93-B2CA-BABE400DEA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0B0CBE-BD81-43FC-B694-7B0B56AF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0FA3-126A-470F-B998-758297728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9681A5-88DA-4B66-94BC-98787A07F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62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427B0-B740-4365-97C8-4D2ADE375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91D18A-3B5A-48B9-BEA6-04CB57A962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2B827-31DC-4FE7-881D-AA1F7AEF7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6EFE08-6A9E-43AD-88D1-A9C50C593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BB2A6F-9A0D-4B3D-BA44-6C6C3CA06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257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C4F113-C590-4FAE-91E5-27DCD3AD22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0D6F2-75B6-47BF-925B-06327429A9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BF82E8-BEC3-45B7-9ADD-0DF042366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AA9A7-A8FC-4968-9134-BCD816391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5E5C86-F54B-4BE6-A213-04791C0F1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06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4DDD61-FC47-42B3-91CA-E142A6CD9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58D281-E4B9-49D1-A94A-D02C158A1D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F2247-01B2-4E2F-A2A9-E27A717046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E02DE-DF36-44B5-9665-52545BCEA504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78054-292E-4312-BCC7-1C0DCFA0CE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8F7F09-4E42-46F1-B79E-8E70284CEB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C4A6D-A6AB-4798-B7C5-87832FF50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89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amazingapprenticeships.com/apprentice-stories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cg.ac.uk/apprenticeships" TargetMode="External"/><Relationship Id="rId2" Type="http://schemas.openxmlformats.org/officeDocument/2006/relationships/hyperlink" Target="https://www.apprenticeships.gov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amazingapprenticeships.com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amazingapprenticeships.com/resource/naw2021-which-apprenticeship-am-i-qui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52BD7-C272-4CF3-9E30-19D394BBDA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51670"/>
            <a:ext cx="9144000" cy="2424417"/>
          </a:xfrm>
        </p:spPr>
        <p:txBody>
          <a:bodyPr>
            <a:normAutofit fontScale="90000"/>
          </a:bodyPr>
          <a:lstStyle/>
          <a:p>
            <a:r>
              <a:rPr lang="en-GB" b="1" u="sng" dirty="0"/>
              <a:t>Learn about Apprenticeships </a:t>
            </a:r>
            <a:r>
              <a:rPr lang="en-GB" dirty="0"/>
              <a:t>National Apprenticeship week: 06/02 – 12/02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8BC677-0020-4859-8492-3C2DC8A4F4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62482"/>
            <a:ext cx="9144000" cy="743459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https://amazingapprenticeships.com/apprentice-stories/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51D08D-0916-46C8-B1E0-2F8FCC1715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45382" r="17913" b="19804"/>
          <a:stretch/>
        </p:blipFill>
        <p:spPr>
          <a:xfrm>
            <a:off x="3973585" y="3995518"/>
            <a:ext cx="3912066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964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CA6517-7794-4C96-8CCB-F9D51B9072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904" t="32018" r="27202" b="16330"/>
          <a:stretch/>
        </p:blipFill>
        <p:spPr>
          <a:xfrm>
            <a:off x="838200" y="1065401"/>
            <a:ext cx="10515600" cy="561013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95262CE7-1262-4C7E-B1E1-308110F46F13}"/>
              </a:ext>
            </a:extLst>
          </p:cNvPr>
          <p:cNvSpPr txBox="1">
            <a:spLocks/>
          </p:cNvSpPr>
          <p:nvPr/>
        </p:nvSpPr>
        <p:spPr>
          <a:xfrm>
            <a:off x="838200" y="182463"/>
            <a:ext cx="10515600" cy="715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Facts about apprenticeships:</a:t>
            </a:r>
          </a:p>
        </p:txBody>
      </p:sp>
    </p:spTree>
    <p:extLst>
      <p:ext uri="{BB962C8B-B14F-4D97-AF65-F5344CB8AC3E}">
        <p14:creationId xmlns:p14="http://schemas.microsoft.com/office/powerpoint/2010/main" val="3972369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0DEBA-0C2C-40F9-BBBC-BA6654412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859" y="170284"/>
            <a:ext cx="5143150" cy="1020953"/>
          </a:xfr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GB" b="1" dirty="0"/>
              <a:t>Some key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91FDDD-A316-491E-B0FF-95C524102E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859" y="1333850"/>
            <a:ext cx="5143150" cy="2818700"/>
          </a:xfr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r>
              <a:rPr lang="en-GB" dirty="0"/>
              <a:t>You would have spoken to providers when you attended your careers fair before Christmas.</a:t>
            </a:r>
          </a:p>
          <a:p>
            <a:r>
              <a:rPr lang="en-GB" dirty="0"/>
              <a:t>National Apprenticeship Week:</a:t>
            </a:r>
          </a:p>
          <a:p>
            <a:pPr marL="0" indent="0">
              <a:buNone/>
            </a:pPr>
            <a:r>
              <a:rPr lang="en-GB" dirty="0"/>
              <a:t>   06/02-12/02.</a:t>
            </a:r>
          </a:p>
          <a:p>
            <a:r>
              <a:rPr lang="en-GB" dirty="0"/>
              <a:t>Some key events coming up.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F09EAF-19BF-4913-B3AA-60A8B0F2E1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04" t="39755" r="53830" b="30031"/>
          <a:stretch/>
        </p:blipFill>
        <p:spPr>
          <a:xfrm>
            <a:off x="183859" y="4295163"/>
            <a:ext cx="5143151" cy="246636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62AFE9-E7CF-4237-A1B2-EF398D5037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601" t="10642" r="24174" b="9969"/>
          <a:stretch/>
        </p:blipFill>
        <p:spPr>
          <a:xfrm>
            <a:off x="5578679" y="170285"/>
            <a:ext cx="6429461" cy="398226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9A3198-5440-420A-BA9E-9A4C3BDA48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941" t="56514" r="54724" b="25382"/>
          <a:stretch/>
        </p:blipFill>
        <p:spPr>
          <a:xfrm>
            <a:off x="5647188" y="4432277"/>
            <a:ext cx="6292442" cy="219213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76060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AB71C-81A2-46C3-8EDC-3B2896824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302" y="163789"/>
            <a:ext cx="6367943" cy="700277"/>
          </a:xfrm>
        </p:spPr>
        <p:txBody>
          <a:bodyPr/>
          <a:lstStyle/>
          <a:p>
            <a:r>
              <a:rPr lang="en-GB" b="1" u="sng" dirty="0"/>
              <a:t>Useful websites to explore: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1CC20B-2654-4B2D-9974-5B4C77AD4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293" y="989901"/>
            <a:ext cx="6123962" cy="3280095"/>
          </a:xfrm>
          <a:ln w="38100"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https://www.apprenticeships.gov.uk/#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Help to find a live apprenticeship in your area on the government website.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https://wcg.ac.uk/apprenticeships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One of the largest and most successful apprenticeship providers in the UK. </a:t>
            </a:r>
          </a:p>
          <a:p>
            <a:pPr marL="0" indent="0">
              <a:buNone/>
            </a:pPr>
            <a:r>
              <a:rPr lang="en-GB" dirty="0">
                <a:hlinkClick r:id="rId4"/>
              </a:rPr>
              <a:t>https://amazingapprenticeships.com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Helpful site to find out key information about different types of apprenticeships.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008B34-C5A3-46C2-8717-5EA60F8EFC6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7660" t="30459" r="23555" b="35902"/>
          <a:stretch/>
        </p:blipFill>
        <p:spPr>
          <a:xfrm>
            <a:off x="6732516" y="206040"/>
            <a:ext cx="5187191" cy="328009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C0367E-C5E7-4517-AD14-A6E0D92581F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8073" t="65076" r="23280" b="13394"/>
          <a:stretch/>
        </p:blipFill>
        <p:spPr>
          <a:xfrm>
            <a:off x="6732515" y="3844255"/>
            <a:ext cx="5187191" cy="280770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E450F0-C22D-49A8-96C9-F4196A1DA0D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8102" t="23486" r="44559" b="63425"/>
          <a:stretch/>
        </p:blipFill>
        <p:spPr>
          <a:xfrm>
            <a:off x="394284" y="4496498"/>
            <a:ext cx="5701716" cy="213658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5779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33DE6-5364-4769-A82D-7F9F8C12F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971" y="100668"/>
            <a:ext cx="4010637" cy="1304487"/>
          </a:xfr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/>
              <a:t>Different types of Apprenticeships: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367C4E-3AFB-4D86-A7D2-793B8D020D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12" t="23853" r="42615" b="32233"/>
          <a:stretch/>
        </p:blipFill>
        <p:spPr>
          <a:xfrm>
            <a:off x="250970" y="1510018"/>
            <a:ext cx="4010637" cy="524731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F15164D-C5B4-443D-BE9A-FA176C16394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844" t="68135" r="44766" b="12783"/>
          <a:stretch/>
        </p:blipFill>
        <p:spPr>
          <a:xfrm>
            <a:off x="4558718" y="100668"/>
            <a:ext cx="3519880" cy="3238151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73B761-C5EB-4A57-9985-B9FB8BC9EC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798" t="17125" r="23211" b="61223"/>
          <a:stretch/>
        </p:blipFill>
        <p:spPr>
          <a:xfrm>
            <a:off x="8342153" y="100668"/>
            <a:ext cx="3519880" cy="3238151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43B508-D829-43CD-80E9-C0BE3C5691F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005" t="37921" r="23624" b="48684"/>
          <a:stretch/>
        </p:blipFill>
        <p:spPr>
          <a:xfrm>
            <a:off x="4558719" y="3749879"/>
            <a:ext cx="3519879" cy="3007453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8057E0D-13E5-487F-9B89-A2BE8AA8AEE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36" t="51315" r="23486" b="33089"/>
          <a:stretch/>
        </p:blipFill>
        <p:spPr>
          <a:xfrm>
            <a:off x="8342153" y="3779240"/>
            <a:ext cx="3519879" cy="294873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5307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5D1DA-5AD6-41F5-B3EB-CF106D91D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06596"/>
            <a:ext cx="5257800" cy="1587980"/>
          </a:xfr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b="1" dirty="0"/>
              <a:t>Top tips to finding an Apprenticeship: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B43D73-22DC-4C69-BEB2-C91E9FFA3C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20" t="30476" r="42428" b="21502"/>
          <a:stretch/>
        </p:blipFill>
        <p:spPr>
          <a:xfrm>
            <a:off x="117447" y="160257"/>
            <a:ext cx="5821958" cy="653748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F98848-8177-44FD-A447-0E3AC4D770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936" t="34863" r="23318" b="38349"/>
          <a:stretch/>
        </p:blipFill>
        <p:spPr>
          <a:xfrm>
            <a:off x="6725875" y="2239861"/>
            <a:ext cx="4309144" cy="401832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8214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C9667-13BB-47E2-8971-0C5D4A640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224" y="100669"/>
            <a:ext cx="9085277" cy="780176"/>
          </a:xfr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/>
              <a:t>Degree Apprenticeships – myths and facts: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744EA7-60F3-43D9-A85D-954173CDA3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69" t="22263" r="42752" b="11437"/>
          <a:stretch/>
        </p:blipFill>
        <p:spPr>
          <a:xfrm>
            <a:off x="134224" y="939567"/>
            <a:ext cx="3993160" cy="56707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FB9AD9-AA94-4298-9266-1BDA3760B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913" t="35719" r="22867" b="10948"/>
          <a:stretch/>
        </p:blipFill>
        <p:spPr>
          <a:xfrm>
            <a:off x="4127384" y="939567"/>
            <a:ext cx="5427677" cy="57294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799F48-C1EA-49A4-82E3-093062A23A9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005" t="17859" r="23417" b="63425"/>
          <a:stretch/>
        </p:blipFill>
        <p:spPr>
          <a:xfrm>
            <a:off x="9792747" y="696286"/>
            <a:ext cx="2265029" cy="291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7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09DFA-1F3D-4377-9726-879AECA5439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en-GB" b="1" dirty="0"/>
              <a:t>What apprenticeships are out there &amp; are they suitable for you?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B043F-17E7-4CAB-9570-552C91280E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8525"/>
            <a:ext cx="10515600" cy="4138438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sz="3600" dirty="0"/>
              <a:t>Take on the apprenticeship quiz to see what skills are required </a:t>
            </a:r>
            <a:r>
              <a:rPr lang="en-GB" sz="3600"/>
              <a:t>and what </a:t>
            </a:r>
            <a:r>
              <a:rPr lang="en-GB" sz="3600" dirty="0"/>
              <a:t>roles are available: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https://amazingapprenticeships.com/resource/naw2021-which-apprenticeship-am-i-quiz/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1604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EC45960C30DF4F849FE55309AA1D21" ma:contentTypeVersion="15" ma:contentTypeDescription="Create a new document." ma:contentTypeScope="" ma:versionID="aa9f449027c865457434432c6395f870">
  <xsd:schema xmlns:xsd="http://www.w3.org/2001/XMLSchema" xmlns:xs="http://www.w3.org/2001/XMLSchema" xmlns:p="http://schemas.microsoft.com/office/2006/metadata/properties" xmlns:ns3="92b0dab0-21f0-47d1-a540-abbb716456c5" xmlns:ns4="79e3162e-f5f3-47b6-9b07-3ff31bc2668d" targetNamespace="http://schemas.microsoft.com/office/2006/metadata/properties" ma:root="true" ma:fieldsID="901247847c5d983bc2dc7581fb5dc058" ns3:_="" ns4:_="">
    <xsd:import namespace="92b0dab0-21f0-47d1-a540-abbb716456c5"/>
    <xsd:import namespace="79e3162e-f5f3-47b6-9b07-3ff31bc2668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Location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0dab0-21f0-47d1-a540-abbb716456c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e3162e-f5f3-47b6-9b07-3ff31bc2668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9e3162e-f5f3-47b6-9b07-3ff31bc2668d" xsi:nil="true"/>
  </documentManagement>
</p:properties>
</file>

<file path=customXml/itemProps1.xml><?xml version="1.0" encoding="utf-8"?>
<ds:datastoreItem xmlns:ds="http://schemas.openxmlformats.org/officeDocument/2006/customXml" ds:itemID="{8A3601E0-4B8A-4DC6-9C43-ABD78D7DAB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b0dab0-21f0-47d1-a540-abbb716456c5"/>
    <ds:schemaRef ds:uri="79e3162e-f5f3-47b6-9b07-3ff31bc266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088220-49A1-4538-842A-EE3C5E925D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47E1F8-02B9-4E71-9E05-8609D4E697D8}">
  <ds:schemaRefs>
    <ds:schemaRef ds:uri="http://purl.org/dc/terms/"/>
    <ds:schemaRef ds:uri="http://purl.org/dc/elements/1.1/"/>
    <ds:schemaRef ds:uri="http://schemas.openxmlformats.org/package/2006/metadata/core-properties"/>
    <ds:schemaRef ds:uri="92b0dab0-21f0-47d1-a540-abbb716456c5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79e3162e-f5f3-47b6-9b07-3ff31bc2668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180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Learn about Apprenticeships National Apprenticeship week: 06/02 – 12/02</vt:lpstr>
      <vt:lpstr>PowerPoint Presentation</vt:lpstr>
      <vt:lpstr>Some key information</vt:lpstr>
      <vt:lpstr>Useful websites to explore:</vt:lpstr>
      <vt:lpstr>Different types of Apprenticeships:</vt:lpstr>
      <vt:lpstr>Top tips to finding an Apprenticeship:</vt:lpstr>
      <vt:lpstr>Degree Apprenticeships – myths and facts:</vt:lpstr>
      <vt:lpstr>What apprenticeships are out there &amp; are they suitable for you?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Fogarty (PK)</dc:creator>
  <cp:lastModifiedBy>Anouska Bamrolia-Timms (PK)</cp:lastModifiedBy>
  <cp:revision>15</cp:revision>
  <dcterms:created xsi:type="dcterms:W3CDTF">2023-02-09T08:15:20Z</dcterms:created>
  <dcterms:modified xsi:type="dcterms:W3CDTF">2023-02-09T13:15:05Z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0x010100C0EC45960C30DF4F849FE55309AA1D21</vt:lpwstr>
  </property>
</Properties>
</file>